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71F37-45C0-7949-9092-A7E18A0AD6A5}" type="datetimeFigureOut">
              <a:rPr lang="en-US" smtClean="0"/>
              <a:pPr/>
              <a:t>2/25/11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DE5E36-67DD-6140-BC37-92320FD1A0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DBD9DE-0B2E-7846-97BB-47EAED8A88F4}" type="slidenum">
              <a:rPr lang="en-US"/>
              <a:pPr/>
              <a:t>2</a:t>
            </a:fld>
            <a:endParaRPr lang="en-U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480BE9-C662-3649-A53B-9A2E08D50B88}" type="slidenum">
              <a:rPr lang="en-US"/>
              <a:pPr/>
              <a:t>3</a:t>
            </a:fld>
            <a:endParaRPr lang="en-US"/>
          </a:p>
        </p:txBody>
      </p:sp>
      <p:sp>
        <p:nvSpPr>
          <p:cNvPr id="563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A8C1DF-D637-A14F-A464-DAC80EAD3FBF}" type="slidenum">
              <a:rPr lang="en-US"/>
              <a:pPr/>
              <a:t>4</a:t>
            </a:fld>
            <a:endParaRPr 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3DD3F-15A1-CD46-8E73-F0E62AF854AA}" type="datetimeFigureOut">
              <a:rPr lang="en-US" smtClean="0"/>
              <a:pPr/>
              <a:t>2/25/11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3A163-81E1-6D42-8D46-D61591C21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3DD3F-15A1-CD46-8E73-F0E62AF854AA}" type="datetimeFigureOut">
              <a:rPr lang="en-US" smtClean="0"/>
              <a:pPr/>
              <a:t>2/25/11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3A163-81E1-6D42-8D46-D61591C21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3DD3F-15A1-CD46-8E73-F0E62AF854AA}" type="datetimeFigureOut">
              <a:rPr lang="en-US" smtClean="0"/>
              <a:pPr/>
              <a:t>2/25/11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3A163-81E1-6D42-8D46-D61591C21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3DD3F-15A1-CD46-8E73-F0E62AF854AA}" type="datetimeFigureOut">
              <a:rPr lang="en-US" smtClean="0"/>
              <a:pPr/>
              <a:t>2/25/11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3A163-81E1-6D42-8D46-D61591C21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3DD3F-15A1-CD46-8E73-F0E62AF854AA}" type="datetimeFigureOut">
              <a:rPr lang="en-US" smtClean="0"/>
              <a:pPr/>
              <a:t>2/25/11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3A163-81E1-6D42-8D46-D61591C21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3DD3F-15A1-CD46-8E73-F0E62AF854AA}" type="datetimeFigureOut">
              <a:rPr lang="en-US" smtClean="0"/>
              <a:pPr/>
              <a:t>2/25/11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3A163-81E1-6D42-8D46-D61591C21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3DD3F-15A1-CD46-8E73-F0E62AF854AA}" type="datetimeFigureOut">
              <a:rPr lang="en-US" smtClean="0"/>
              <a:pPr/>
              <a:t>2/25/11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3A163-81E1-6D42-8D46-D61591C21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3DD3F-15A1-CD46-8E73-F0E62AF854AA}" type="datetimeFigureOut">
              <a:rPr lang="en-US" smtClean="0"/>
              <a:pPr/>
              <a:t>2/25/11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3A163-81E1-6D42-8D46-D61591C21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3DD3F-15A1-CD46-8E73-F0E62AF854AA}" type="datetimeFigureOut">
              <a:rPr lang="en-US" smtClean="0"/>
              <a:pPr/>
              <a:t>2/25/11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3A163-81E1-6D42-8D46-D61591C21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3DD3F-15A1-CD46-8E73-F0E62AF854AA}" type="datetimeFigureOut">
              <a:rPr lang="en-US" smtClean="0"/>
              <a:pPr/>
              <a:t>2/25/11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3A163-81E1-6D42-8D46-D61591C21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3DD3F-15A1-CD46-8E73-F0E62AF854AA}" type="datetimeFigureOut">
              <a:rPr lang="en-US" smtClean="0"/>
              <a:pPr/>
              <a:t>2/25/11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3A163-81E1-6D42-8D46-D61591C21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3DD3F-15A1-CD46-8E73-F0E62AF854AA}" type="datetimeFigureOut">
              <a:rPr lang="en-US" smtClean="0"/>
              <a:pPr/>
              <a:t>2/25/11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3A163-81E1-6D42-8D46-D61591C217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Background of Judges and Justices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15.4</a:t>
            </a:r>
          </a:p>
          <a:p>
            <a:r>
              <a:rPr lang="en-US" dirty="0" smtClean="0"/>
              <a:t>pp. 522-526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The Backgrounds of Judges and Justices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457200" y="1524000"/>
            <a:ext cx="8229600" cy="4648200"/>
            <a:chOff x="288" y="960"/>
            <a:chExt cx="5184" cy="2928"/>
          </a:xfrm>
        </p:grpSpPr>
        <p:pic>
          <p:nvPicPr>
            <p:cNvPr id="35848" name="Picture 8"/>
            <p:cNvPicPr>
              <a:picLocks noChangeAspect="1" noChangeArrowheads="1"/>
            </p:cNvPicPr>
            <p:nvPr/>
          </p:nvPicPr>
          <p:blipFill>
            <a:blip r:embed="rId3"/>
            <a:srcRect r="57977"/>
            <a:stretch>
              <a:fillRect/>
            </a:stretch>
          </p:blipFill>
          <p:spPr bwMode="auto">
            <a:xfrm rot="-16200000">
              <a:off x="2136" y="-888"/>
              <a:ext cx="1488" cy="5184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35850" name="Picture 10"/>
            <p:cNvPicPr>
              <a:picLocks noChangeAspect="1" noChangeArrowheads="1"/>
            </p:cNvPicPr>
            <p:nvPr/>
          </p:nvPicPr>
          <p:blipFill>
            <a:blip r:embed="rId3"/>
            <a:srcRect l="66422" r="6468"/>
            <a:stretch>
              <a:fillRect/>
            </a:stretch>
          </p:blipFill>
          <p:spPr bwMode="auto">
            <a:xfrm rot="-16200000">
              <a:off x="2400" y="336"/>
              <a:ext cx="960" cy="5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5851" name="Picture 11"/>
            <p:cNvPicPr>
              <a:picLocks noChangeAspect="1" noChangeArrowheads="1"/>
            </p:cNvPicPr>
            <p:nvPr/>
          </p:nvPicPr>
          <p:blipFill>
            <a:blip r:embed="rId3"/>
            <a:srcRect l="52867" r="33577"/>
            <a:stretch>
              <a:fillRect/>
            </a:stretch>
          </p:blipFill>
          <p:spPr bwMode="auto">
            <a:xfrm rot="-16200000">
              <a:off x="2640" y="1056"/>
              <a:ext cx="480" cy="5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The Backgrounds of </a:t>
            </a:r>
            <a:br>
              <a:rPr lang="en-US"/>
            </a:br>
            <a:r>
              <a:rPr lang="en-US"/>
              <a:t>Judges and Justices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Characteristics:</a:t>
            </a:r>
          </a:p>
          <a:p>
            <a:pPr lvl="1">
              <a:lnSpc>
                <a:spcPct val="90000"/>
              </a:lnSpc>
            </a:pPr>
            <a:r>
              <a:rPr lang="en-US"/>
              <a:t>Generally white males</a:t>
            </a:r>
          </a:p>
          <a:p>
            <a:pPr lvl="1">
              <a:lnSpc>
                <a:spcPct val="90000"/>
              </a:lnSpc>
            </a:pPr>
            <a:r>
              <a:rPr lang="en-US"/>
              <a:t>Lawyers with judicial and often political experience</a:t>
            </a:r>
          </a:p>
          <a:p>
            <a:pPr>
              <a:lnSpc>
                <a:spcPct val="90000"/>
              </a:lnSpc>
            </a:pPr>
            <a:r>
              <a:rPr lang="en-US"/>
              <a:t>Other Factors:</a:t>
            </a:r>
          </a:p>
          <a:p>
            <a:pPr lvl="1">
              <a:lnSpc>
                <a:spcPct val="90000"/>
              </a:lnSpc>
            </a:pPr>
            <a:r>
              <a:rPr lang="en-US"/>
              <a:t>Generally of the same party and ideology as the appointing president</a:t>
            </a:r>
          </a:p>
          <a:p>
            <a:pPr lvl="1">
              <a:lnSpc>
                <a:spcPct val="90000"/>
              </a:lnSpc>
            </a:pPr>
            <a:r>
              <a:rPr lang="en-US"/>
              <a:t>Judges and justices may not rule the way presidents had hoped they would have.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The Backgrounds of Judges and Justices</a:t>
            </a:r>
          </a:p>
        </p:txBody>
      </p:sp>
      <p:pic>
        <p:nvPicPr>
          <p:cNvPr id="37900" name="Picture 1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752600"/>
            <a:ext cx="8229600" cy="3327400"/>
          </a:xfrm>
          <a:noFill/>
          <a:ln/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76</Words>
  <Application>Microsoft Macintosh PowerPoint</Application>
  <PresentationFormat>On-screen Show (4:3)</PresentationFormat>
  <Paragraphs>15</Paragraphs>
  <Slides>4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The Background of Judges and Justices</vt:lpstr>
      <vt:lpstr>The Backgrounds of Judges and Justices</vt:lpstr>
      <vt:lpstr>The Backgrounds of  Judges and Justices</vt:lpstr>
      <vt:lpstr>The Backgrounds of Judges and Justices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Background of Judges and Justices</dc:title>
  <dc:creator>Katie Madison</dc:creator>
  <cp:lastModifiedBy>Katie Madison</cp:lastModifiedBy>
  <cp:revision>2</cp:revision>
  <dcterms:created xsi:type="dcterms:W3CDTF">2011-02-25T14:15:47Z</dcterms:created>
  <dcterms:modified xsi:type="dcterms:W3CDTF">2011-02-25T14:15:54Z</dcterms:modified>
</cp:coreProperties>
</file>